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2405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667EEA"/>
            </a:gs>
            <a:gs pos="100000">
              <a:srgbClr val="764BA2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ater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20000"/>
            <a:ext cx="7560000" cy="4410000"/>
          </a:xfrm>
          <a:prstGeom prst="rect">
            <a:avLst/>
          </a:prstGeom>
        </p:spPr>
      </p:pic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000" y="288000"/>
            <a:ext cx="2160000" cy="1247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80000" y="1636092"/>
            <a:ext cx="3600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rPr dirty="0">
                <a:solidFill>
                  <a:schemeClr val="bg1"/>
                </a:solidFill>
              </a:rPr>
              <a:t>TANDEMSPRUNG</a:t>
            </a:r>
          </a:p>
          <a:p>
            <a:r>
              <a:rPr dirty="0" err="1">
                <a:solidFill>
                  <a:schemeClr val="bg1"/>
                </a:solidFill>
              </a:rPr>
              <a:t>Geschenkgutschein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5" name="Picture 4" descr="rounded_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0000" y="2787244"/>
            <a:ext cx="3600000" cy="208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0000" y="5091244"/>
            <a:ext cx="3240000" cy="540000"/>
          </a:xfrm>
          <a:prstGeom prst="rect">
            <a:avLst/>
          </a:prstGeom>
          <a:solidFill>
            <a:srgbClr val="FFFFFF"/>
          </a:solidFill>
          <a:ln w="25400">
            <a:solidFill>
              <a:srgbClr val="764B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68000" y="5163244"/>
            <a:ext cx="3024000" cy="14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6464"/>
                </a:solidFill>
              </a:defRPr>
            </a:pPr>
            <a:r>
              <a:t>GUTSCHEIN-TYP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8000" y="5325244"/>
            <a:ext cx="3024000" cy="1980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>
              <a:defRPr sz="1400" b="1">
                <a:solidFill>
                  <a:srgbClr val="764BA2"/>
                </a:solidFill>
              </a:defRPr>
            </a:pPr>
            <a:r>
              <a:t>{d.vouchertype}</a:t>
            </a:r>
          </a:p>
        </p:txBody>
      </p:sp>
      <p:sp>
        <p:nvSpPr>
          <p:cNvPr id="9" name="Rectangle 8"/>
          <p:cNvSpPr/>
          <p:nvPr/>
        </p:nvSpPr>
        <p:spPr>
          <a:xfrm>
            <a:off x="360000" y="5739244"/>
            <a:ext cx="3240000" cy="540000"/>
          </a:xfrm>
          <a:prstGeom prst="rect">
            <a:avLst/>
          </a:prstGeom>
          <a:solidFill>
            <a:srgbClr val="FFFFFF"/>
          </a:solidFill>
          <a:ln w="25400">
            <a:solidFill>
              <a:srgbClr val="764B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68000" y="5811244"/>
            <a:ext cx="3024000" cy="14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6464"/>
                </a:solidFill>
              </a:defRPr>
            </a:pPr>
            <a:r>
              <a:t>SPRUNGHÖHE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8000" y="5973244"/>
            <a:ext cx="3024000" cy="1980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>
              <a:defRPr sz="1400" b="1">
                <a:solidFill>
                  <a:srgbClr val="764BA2"/>
                </a:solidFill>
              </a:defRPr>
            </a:pPr>
            <a:r>
              <a:t>{d.altitude} Meter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0000" y="6387244"/>
            <a:ext cx="3240000" cy="540000"/>
          </a:xfrm>
          <a:prstGeom prst="rect">
            <a:avLst/>
          </a:prstGeom>
          <a:solidFill>
            <a:srgbClr val="FFFFFF"/>
          </a:solidFill>
          <a:ln w="25400">
            <a:solidFill>
              <a:srgbClr val="764B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68000" y="6459244"/>
            <a:ext cx="3024000" cy="14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6464"/>
                </a:solidFill>
              </a:defRPr>
            </a:pPr>
            <a:r>
              <a:t>VIDEO-OPTION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8000" y="6621244"/>
            <a:ext cx="3024000" cy="1980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>
              <a:defRPr sz="1400" b="1">
                <a:solidFill>
                  <a:srgbClr val="764BA2"/>
                </a:solidFill>
              </a:defRPr>
            </a:pPr>
            <a:r>
              <a:t>{d.video}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0000" y="7035244"/>
            <a:ext cx="3240000" cy="540000"/>
          </a:xfrm>
          <a:prstGeom prst="rect">
            <a:avLst/>
          </a:prstGeom>
          <a:solidFill>
            <a:srgbClr val="FFFFFF"/>
          </a:solidFill>
          <a:ln w="25400">
            <a:solidFill>
              <a:srgbClr val="764B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68000" y="7107244"/>
            <a:ext cx="3024000" cy="14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6464"/>
                </a:solidFill>
              </a:defRPr>
            </a:pPr>
            <a:r>
              <a:t>EINLÖSBAR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8000" y="7269244"/>
            <a:ext cx="3024000" cy="1980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>
              <a:defRPr sz="1400" b="1">
                <a:solidFill>
                  <a:srgbClr val="764BA2"/>
                </a:solidFill>
              </a:defRPr>
            </a:pPr>
            <a:r>
              <a:t>{d.redeem}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0000" y="7683244"/>
            <a:ext cx="3240000" cy="612000"/>
          </a:xfrm>
          <a:prstGeom prst="rect">
            <a:avLst/>
          </a:prstGeom>
          <a:solidFill>
            <a:srgbClr val="FFEB99"/>
          </a:solidFill>
          <a:ln w="38100">
            <a:solidFill>
              <a:srgbClr val="FFC1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68000" y="7755244"/>
            <a:ext cx="3024000" cy="14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6464"/>
                </a:solidFill>
              </a:defRPr>
            </a:pPr>
            <a:r>
              <a:t>BESCHENKT WIRD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8000" y="7935243"/>
            <a:ext cx="3024000" cy="2520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>
              <a:defRPr sz="1600" b="1">
                <a:solidFill>
                  <a:srgbClr val="764BA2"/>
                </a:solidFill>
              </a:defRPr>
            </a:pPr>
            <a:r>
              <a:t>{d.user}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0000" y="8403244"/>
            <a:ext cx="3240000" cy="827999"/>
          </a:xfrm>
          <a:prstGeom prst="rect">
            <a:avLst/>
          </a:prstGeom>
          <a:solidFill>
            <a:srgbClr val="FFFFFF"/>
          </a:solidFill>
          <a:ln w="25400">
            <a:solidFill>
              <a:srgbClr val="764B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68000" y="8475244"/>
            <a:ext cx="3024000" cy="14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6464"/>
                </a:solidFill>
              </a:defRPr>
            </a:pPr>
            <a:r>
              <a:t>WIDMUNG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8000" y="8655243"/>
            <a:ext cx="3024000" cy="43199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i="1">
                <a:solidFill>
                  <a:srgbClr val="555555"/>
                </a:solidFill>
              </a:defRPr>
            </a:pPr>
            <a:r>
              <a:t>{d.dedication}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0000" y="9339243"/>
            <a:ext cx="3240000" cy="396000"/>
          </a:xfrm>
          <a:prstGeom prst="rect">
            <a:avLst/>
          </a:prstGeom>
          <a:solidFill>
            <a:srgbClr val="764BA2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68000" y="9447243"/>
            <a:ext cx="3024000" cy="2160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⚠ Max. Körpergewicht: {d.weight} kg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60000" y="5091244"/>
            <a:ext cx="3240000" cy="756000"/>
          </a:xfrm>
          <a:prstGeom prst="rect">
            <a:avLst/>
          </a:prstGeom>
          <a:solidFill>
            <a:srgbClr val="FFFFFF"/>
          </a:solidFill>
          <a:ln w="38100">
            <a:solidFill>
              <a:srgbClr val="764B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4068000" y="5163244"/>
            <a:ext cx="3024000" cy="14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800" b="1">
                <a:solidFill>
                  <a:srgbClr val="646464"/>
                </a:solidFill>
              </a:defRPr>
            </a:pPr>
            <a:r>
              <a:t>GUTSCHEIN-CODE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068000" y="5379244"/>
            <a:ext cx="3024000" cy="3240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800" b="1">
                <a:solidFill>
                  <a:srgbClr val="764BA2"/>
                </a:solidFill>
                <a:latin typeface="Courier New"/>
              </a:defRPr>
            </a:pPr>
            <a:r>
              <a:t>{d.code}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950000" y="5955244"/>
            <a:ext cx="1260000" cy="1260000"/>
          </a:xfrm>
          <a:prstGeom prst="rect">
            <a:avLst/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5130000" y="6369244"/>
            <a:ext cx="900000" cy="432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900">
                <a:solidFill>
                  <a:srgbClr val="969696"/>
                </a:solidFill>
              </a:defRPr>
            </a:pPr>
            <a:r>
              <a:t>⬜</a:t>
            </a:r>
          </a:p>
          <a:p>
            <a:r>
              <a:t>QR-Code</a:t>
            </a:r>
          </a:p>
          <a:p>
            <a:r>
              <a:t>optional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960000" y="7323244"/>
            <a:ext cx="3240000" cy="540000"/>
          </a:xfrm>
          <a:prstGeom prst="rect">
            <a:avLst/>
          </a:prstGeom>
          <a:solidFill>
            <a:srgbClr val="FFFFFF"/>
          </a:solidFill>
          <a:ln w="25400">
            <a:solidFill>
              <a:srgbClr val="764B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4068000" y="7395244"/>
            <a:ext cx="3024000" cy="14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6464"/>
                </a:solidFill>
              </a:defRPr>
            </a:pPr>
            <a:r>
              <a:t>BESTELLNUMMER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68000" y="7557244"/>
            <a:ext cx="3024000" cy="1980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>
              <a:defRPr sz="1100" b="1">
                <a:solidFill>
                  <a:srgbClr val="764BA2"/>
                </a:solidFill>
              </a:defRPr>
            </a:pPr>
            <a:r>
              <a:t>{d.voucher}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960000" y="7971244"/>
            <a:ext cx="3240000" cy="540000"/>
          </a:xfrm>
          <a:prstGeom prst="rect">
            <a:avLst/>
          </a:prstGeom>
          <a:solidFill>
            <a:srgbClr val="FFFFFF"/>
          </a:solidFill>
          <a:ln w="25400">
            <a:solidFill>
              <a:srgbClr val="764B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4068000" y="8043244"/>
            <a:ext cx="3024000" cy="14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6464"/>
                </a:solidFill>
              </a:defRPr>
            </a:pPr>
            <a:r>
              <a:t>BESTELLDATUM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68000" y="8205244"/>
            <a:ext cx="3024000" cy="1980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>
              <a:defRPr sz="1100" b="1">
                <a:solidFill>
                  <a:srgbClr val="764BA2"/>
                </a:solidFill>
              </a:defRPr>
            </a:pPr>
            <a:r>
              <a:t>{d.orderdate}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960000" y="8619244"/>
            <a:ext cx="3240000" cy="540000"/>
          </a:xfrm>
          <a:prstGeom prst="rect">
            <a:avLst/>
          </a:prstGeom>
          <a:solidFill>
            <a:srgbClr val="FFFFFF"/>
          </a:solidFill>
          <a:ln w="25400">
            <a:solidFill>
              <a:srgbClr val="764B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4068000" y="8691244"/>
            <a:ext cx="3024000" cy="14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6464"/>
                </a:solidFill>
              </a:defRPr>
            </a:pPr>
            <a:r>
              <a:t>GÜLTIG BIS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068000" y="8853244"/>
            <a:ext cx="3024000" cy="1980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>
              <a:defRPr sz="1100" b="1">
                <a:solidFill>
                  <a:srgbClr val="764BA2"/>
                </a:solidFill>
              </a:defRPr>
            </a:pPr>
            <a:r>
              <a:t>{d.valid}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960000" y="9267244"/>
            <a:ext cx="3240000" cy="648000"/>
          </a:xfrm>
          <a:prstGeom prst="rect">
            <a:avLst/>
          </a:prstGeom>
          <a:solidFill>
            <a:srgbClr val="FFFFFF"/>
          </a:solidFill>
          <a:ln w="38100">
            <a:solidFill>
              <a:srgbClr val="764B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4068000" y="9339244"/>
            <a:ext cx="3024000" cy="14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6464"/>
                </a:solidFill>
              </a:defRPr>
            </a:pPr>
            <a:r>
              <a:t>WERT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068000" y="9519243"/>
            <a:ext cx="3024000" cy="2520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>
              <a:defRPr sz="2000" b="1">
                <a:solidFill>
                  <a:srgbClr val="764BA2"/>
                </a:solidFill>
              </a:defRPr>
            </a:pPr>
            <a:r>
              <a:t>{d.value} €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60000" y="10188000"/>
            <a:ext cx="684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700">
                <a:solidFill>
                  <a:srgbClr val="FFFFFF"/>
                </a:solidFill>
              </a:defRPr>
            </a:pPr>
            <a:r>
              <a:t>Skydive Icarus  •  Flugplatzstraße 42  •  12345 Musterhausen  •  Tel: +49 123 456789  •  info@skydive-icarus.de  •  www.skydive-icarus.de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Benutzerdefiniert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Office Theme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Becker, Ralf, 7</dc:creator>
  <cp:keywords/>
  <dc:description>generated using python-pptx</dc:description>
  <cp:lastModifiedBy>Becker, Ralf, 7</cp:lastModifiedBy>
  <cp:revision>2</cp:revision>
  <dcterms:created xsi:type="dcterms:W3CDTF">2013-01-27T09:14:16Z</dcterms:created>
  <dcterms:modified xsi:type="dcterms:W3CDTF">2025-11-21T08:49:59Z</dcterms:modified>
  <cp:category/>
</cp:coreProperties>
</file>